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35" r:id="rId2"/>
    <p:sldId id="336" r:id="rId3"/>
    <p:sldId id="337" r:id="rId4"/>
    <p:sldId id="343" r:id="rId5"/>
    <p:sldId id="338" r:id="rId6"/>
    <p:sldId id="342" r:id="rId7"/>
    <p:sldId id="310" r:id="rId8"/>
    <p:sldId id="34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588"/>
  </p:normalViewPr>
  <p:slideViewPr>
    <p:cSldViewPr snapToGrid="0" snapToObjects="1" showGuides="1">
      <p:cViewPr varScale="1">
        <p:scale>
          <a:sx n="101" d="100"/>
          <a:sy n="101" d="100"/>
        </p:scale>
        <p:origin x="36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22T08:57:30.50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72 44 24575,'0'-9'0,"0"0"0,2 6 0,-2-1 0,4 4 0,-3-4 0,3 1 0,-2 1 0,1-2 0,1 3 0,-4-3 0,4 4 0,-9 4 0,3-1 0,-6 6 0,3-5 0,3 1 0,-2-1 0,1-2 0,1 2 0,-2-3 0,1 1 0,-1 0 0,-1-2 0,1 4 0,-1-1 0,1 1 0,-1-1 0,3 1 0,-2-4 0,3 4 0,-3-4 0,4 4 0,-4-3 0,3 3 0,-3-4 0,2 4 0,-3-3 0,3-1 0,0-3 0,2-1 0,2-1 0,-2 1 0,4 1 0,-3-1 0,3 2 0,-4-3 0,4 3 0,-3-2 0,3 1 0,-4-1 0,4-1 0,-3 1 0,3 1 0,-4-1 0,2 4 0,-2-2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22T08:57:15.1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207 0 24575,'-15'15'0,"4"-1"0,7-14 0,2 8 0,-7 0 0,4-1 0,-3 1 0,3-4 0,-1 1 0,-1 4 0,0-4 0,-2 1 0,4 0 0,-3-1 0,3 4 0,-4-4 0,2 3 0,0-5 0,-1 7 0,3-7 0,-2 6 0,-1-5 0,2 0 0,-4 3 0,5-2 0,-1 3 0,-1-1 0,2 0 0,-1 1 0,1-1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22T08:57:18.0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22T08:57:42.89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0 222 24575,'4'-3'0,"0"1"0,-2-1 0,2 1 0,-1 1 0,-1-2 0,1 2 0,-3-2 0,3 3 0,-1-3 0,1 3 0,-1-3 0,1 2 0,-3-2 0,3 3 0,-3-3 0,3 3 0,-1-2 0,0 1 0,1 0 0,-2-1 0,3 0 0,-1 0 0,-1-1 0,1 3 0,-1-3 0,-1 1 0,2 0 0,-1 0 0,0 1 0,1 1 0,-1-2 0,-1 1 0,2 0 0,-1 0 0,1 1 0,-1-2 0,1 2 0,-1-1 0,0-1 0,1 2 0,-1-2 0,1 2 0,0-1 0,0 0 0,1-2 0,-1 3 0,0-1 0,-1-1 0,1 2 0,-1-2 0,1 2 0,0-1 0,0-1 0,1 0 0,-2-1 0,0 3 0,0-2 0,0 1 0,1 1 0,-1-3 0,1 1 0,0 0 0,-1-1 0,1 3 0,-1-3 0,1 1 0,-1-1 0,1 1 0,-3-1 0,3 2 0,-3-2 0,3 3 0,-2-3 0,0 1 0,1 0 0,-2 0 0,1 0 0,1 0 0,-2-1 0,3 3 0,-2-3 0,1 2 0,-1-2 0,2 3 0,-3-5 0,3 5 0,-1-5 0,0 3 0,1 0 0,-3-1 0,3 3 0,-3-3 0,3 3 0,-3-3 0,3 1 0,-2-1 0,2 1 0,-3-1 0,3 2 0,-3-2 0,3 3 0,-2-3 0,1 3 0,-1-3 0,2 1 0,-2-1 0,3-1 0,-2 1 0,0 1 0,0-1 0,2 1 0,-1 1 0,-1-2 0,1 2 0,-2 0 0,3-1 0,-3 1 0,2-1 0,-1 0 0,0 1 0,1 0 0,-1 0 0,0-1 0,0 2 0,0-1 0,2 1 0,-1 0 0,-1-2 0,0 2 0,0-2 0,0 4 0,-3 0 0,-2-1 0,0 2 0,0-2 0,1 0 0,1 1 0,-2-2 0,1 3 0,-2-3 0,3 3 0,-2-3 0,1 2 0,0-1 0,-1 0 0,1 0 0,0 1 0,-1-2 0,2 3 0,-3-3 0,1 3 0,0-1 0,-1 0 0,3 1 0,-2-3 0,2 3 0,-2-3 0,3 3 0,-3-2 0,1 2 0,-1-3 0,1 3 0,-1-3 0,3 3 0,-3-1 0,1 0 0,0 1 0,-1-2 0,3 3 0,-3-3 0,1 2 0,0-1 0,-1 0 0,3 1 0,-3-3 0,3 3 0,-3-2 0,2 1 0,-2 0 0,1 0 0,1 1 0,-1-1 0,1 0 0,0 1 0,-2-2 0,3 3 0,-3-3 0,3 2 0,-3-2 0,2 2 0,-2-2 0,3 1 0,-1 0 0</inkml:trace>
</inkml:ink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9.jpg>
</file>

<file path=ppt/media/image20.jpg>
</file>

<file path=ppt/media/image21.jpg>
</file>

<file path=ppt/media/image22.jpg>
</file>

<file path=ppt/media/image235.png>
</file>

<file path=ppt/media/image236.png>
</file>

<file path=ppt/media/image237.png>
</file>

<file path=ppt/media/image238.pn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66F3F-3430-E049-9D62-111950309C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34153-BAE6-7D4D-B9A2-7A9A857839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6E5D8-E67E-214C-86F8-40B8A4DC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2C497-DF87-1540-9C4D-B7C232BA1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C9680-BACE-4E43-8EAB-138D17826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511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D058C-FD66-264C-8AB2-288E69141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9E9093-F3B9-4B43-847A-4C0610721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F23DC-EBCF-A140-8E27-1346ECCE1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BB1A1-E60F-FB43-850A-D2EF38B1E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1C9A9-67D1-954A-A6CD-EDC254396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880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BA5893-43D7-8842-96FB-BF84A25B8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49B492-7B3E-734D-8A6D-1AD81E2628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54B49-4022-9140-BB0B-F155D09DD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A89B2-5225-4D48-BB0A-764AD04E9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0ECBE-525F-064E-BBC3-6208DE1DF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706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70BB-A340-804D-873F-B018600FB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86752-865F-BC40-A949-87770F399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C4248-7481-AE41-82B8-B2CFC2B7B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BD4CF-A0E5-9F4D-B624-D3BD11BE4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77D9F-9F70-BD46-AC09-E852B073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340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CA1A-E5AC-1946-8400-53354AA7D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3C04-80D8-734D-9BD4-EE44C44393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B3DAE-977A-EA41-BB4D-6056E4089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211CC-9565-B74F-B805-379E051CB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00250-1E40-5C43-BBC0-7ACDAB7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1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CDF49-9B17-014A-A3AE-8062CE3F8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5A48-DADC-2C41-9EBB-8F0CCCCD4C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679D13-5479-4745-806A-42B42F5B1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C73D57-F681-AD4F-BCB0-24094D809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C9CB5-7C77-BD48-93FA-8C2B00379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96E3A3-EA22-E44C-894C-56141183B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47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5617C-E44D-D640-9896-628FB7A49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0774B-A0F9-6245-B710-E87F02A6B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68A59F-461D-634C-867F-92FFA4EA6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A28931-8190-0C44-B401-8407FB323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8CA92D-ADE1-3F4D-9B68-AD73358650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176DB9-9DB1-5B4B-A758-241A2432E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71ED48-A045-3248-BFDC-44637AED2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3CBB4A-45EE-9B40-B74B-1835C956B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79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22B94-93E9-7143-A48B-1EF4353AA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5D2504-37B7-1D4E-B929-98B8540E8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87677D-2AFE-EE46-B59A-F0D1721C1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1F81C5-B0FA-9049-AC2D-7432188BF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67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10459E-C27F-0546-89B3-4BB88BA50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2DAD5D-8714-AD44-AAF4-F7C4DB223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47D6C7-AB8E-1F4D-9E6D-9324241E9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64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672B0-695B-414A-9CA3-E2C7C114D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39A8-BEBB-7044-A7E9-71C87A17D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03F130-6E33-BF4A-B5B5-EA09CA6F2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50B8A-B9D4-B747-A6DA-F6451E93B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1E7A9-F64C-EC48-9E65-1549401DD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9B0C22-5AAF-DD49-8F6C-427A7F01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251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9664F-D6B5-434D-9D23-A3476F381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CDE8DB-C4E7-6E4C-B2B8-26A5B4E018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F44CE0-1C47-3D44-9412-E734E639C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5F3DF-A15D-4A4C-A8C5-1F8DD7CEC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3AC7A-E7C8-E148-A53E-617D6D5E1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7D28BD-6C69-EE4B-8ED1-96CF7EEA0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085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29D51-E732-2640-8583-81C1088CE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051E6-8C04-954B-A933-B046256AF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64C30-2F1A-0B4F-8A4E-15D6600090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AD9D4-0124-3843-9C67-EC7DB78664A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40E0F-BA3E-AD45-AECC-F4B582F0BC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A51E3-9E0A-2141-A6E4-CA4B1C478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74C87-7AB3-E441-A1E2-7D27C8EE5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01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2.emf"/><Relationship Id="rId7" Type="http://schemas.openxmlformats.org/officeDocument/2006/relationships/image" Target="../media/image2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238.png"/><Relationship Id="rId5" Type="http://schemas.openxmlformats.org/officeDocument/2006/relationships/image" Target="../media/image235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2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emf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ound Single Corner Rectangle 38">
            <a:extLst>
              <a:ext uri="{FF2B5EF4-FFF2-40B4-BE49-F238E27FC236}">
                <a16:creationId xmlns:a16="http://schemas.microsoft.com/office/drawing/2014/main" id="{617679F6-BB8C-C545-BD10-BC483D7A2548}"/>
              </a:ext>
            </a:extLst>
          </p:cNvPr>
          <p:cNvSpPr/>
          <p:nvPr/>
        </p:nvSpPr>
        <p:spPr>
          <a:xfrm>
            <a:off x="3561013" y="1514290"/>
            <a:ext cx="1255921" cy="378721"/>
          </a:xfrm>
          <a:prstGeom prst="round1Rect">
            <a:avLst>
              <a:gd name="adj" fmla="val 0"/>
            </a:avLst>
          </a:prstGeom>
          <a:gradFill flip="none" rotWithShape="1">
            <a:gsLst>
              <a:gs pos="0">
                <a:srgbClr val="668EFF"/>
              </a:gs>
              <a:gs pos="50000">
                <a:schemeClr val="accent5">
                  <a:lumMod val="20000"/>
                  <a:lumOff val="80000"/>
                  <a:shade val="67500"/>
                  <a:satMod val="115000"/>
                </a:schemeClr>
              </a:gs>
              <a:gs pos="100000">
                <a:srgbClr val="FFC000"/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ABFC83-B69B-404D-B76A-D5EA02EDDD19}"/>
              </a:ext>
            </a:extLst>
          </p:cNvPr>
          <p:cNvSpPr txBox="1"/>
          <p:nvPr/>
        </p:nvSpPr>
        <p:spPr>
          <a:xfrm rot="16803725">
            <a:off x="-121136" y="1315018"/>
            <a:ext cx="893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fertilization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6DF1932D-E192-B74F-B2D1-F77DAF568226}"/>
              </a:ext>
            </a:extLst>
          </p:cNvPr>
          <p:cNvSpPr/>
          <p:nvPr/>
        </p:nvSpPr>
        <p:spPr>
          <a:xfrm rot="16541006">
            <a:off x="2537103" y="1635696"/>
            <a:ext cx="306595" cy="343956"/>
          </a:xfrm>
          <a:prstGeom prst="trapezoid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764FAB-167B-8341-9F22-8667FCBCCFB1}"/>
              </a:ext>
            </a:extLst>
          </p:cNvPr>
          <p:cNvSpPr txBox="1"/>
          <p:nvPr/>
        </p:nvSpPr>
        <p:spPr>
          <a:xfrm>
            <a:off x="3381110" y="808421"/>
            <a:ext cx="4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5A61E9E-E33C-A249-93BD-613CC90578EB}"/>
              </a:ext>
            </a:extLst>
          </p:cNvPr>
          <p:cNvCxnSpPr>
            <a:cxnSpLocks/>
          </p:cNvCxnSpPr>
          <p:nvPr/>
        </p:nvCxnSpPr>
        <p:spPr>
          <a:xfrm flipV="1">
            <a:off x="3557922" y="1167403"/>
            <a:ext cx="531429" cy="190015"/>
          </a:xfrm>
          <a:prstGeom prst="line">
            <a:avLst/>
          </a:prstGeom>
          <a:ln w="38100">
            <a:solidFill>
              <a:srgbClr val="00BA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4D6F94-068F-D147-940D-F79782556A54}"/>
              </a:ext>
            </a:extLst>
          </p:cNvPr>
          <p:cNvCxnSpPr>
            <a:cxnSpLocks/>
          </p:cNvCxnSpPr>
          <p:nvPr/>
        </p:nvCxnSpPr>
        <p:spPr>
          <a:xfrm flipV="1">
            <a:off x="4082289" y="1168350"/>
            <a:ext cx="7479792" cy="0"/>
          </a:xfrm>
          <a:prstGeom prst="line">
            <a:avLst/>
          </a:prstGeom>
          <a:ln w="38100">
            <a:solidFill>
              <a:srgbClr val="00BA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F57F10D-2F8B-DD46-882A-32003ACBFA68}"/>
              </a:ext>
            </a:extLst>
          </p:cNvPr>
          <p:cNvCxnSpPr>
            <a:cxnSpLocks/>
          </p:cNvCxnSpPr>
          <p:nvPr/>
        </p:nvCxnSpPr>
        <p:spPr>
          <a:xfrm>
            <a:off x="4079113" y="1011349"/>
            <a:ext cx="7483960" cy="0"/>
          </a:xfrm>
          <a:prstGeom prst="line">
            <a:avLst/>
          </a:prstGeom>
          <a:ln w="38100">
            <a:solidFill>
              <a:srgbClr val="FF4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A648750-5B64-4240-BDCF-9226B7ABCD1B}"/>
              </a:ext>
            </a:extLst>
          </p:cNvPr>
          <p:cNvCxnSpPr>
            <a:cxnSpLocks/>
          </p:cNvCxnSpPr>
          <p:nvPr/>
        </p:nvCxnSpPr>
        <p:spPr>
          <a:xfrm flipV="1">
            <a:off x="3572022" y="1008173"/>
            <a:ext cx="517328" cy="338554"/>
          </a:xfrm>
          <a:prstGeom prst="line">
            <a:avLst/>
          </a:prstGeom>
          <a:ln w="38100">
            <a:solidFill>
              <a:srgbClr val="FF4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DD2C752-48BF-514C-8C10-893B397C2B99}"/>
              </a:ext>
            </a:extLst>
          </p:cNvPr>
          <p:cNvSpPr txBox="1"/>
          <p:nvPr/>
        </p:nvSpPr>
        <p:spPr>
          <a:xfrm>
            <a:off x="11569167" y="854237"/>
            <a:ext cx="611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042F0"/>
                </a:solidFill>
              </a:rPr>
              <a:t>29°C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6B8E7C-634D-2D41-B778-712906E7CC18}"/>
              </a:ext>
            </a:extLst>
          </p:cNvPr>
          <p:cNvSpPr txBox="1"/>
          <p:nvPr/>
        </p:nvSpPr>
        <p:spPr>
          <a:xfrm>
            <a:off x="2977810" y="1899319"/>
            <a:ext cx="9847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competent pediveliger larvae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62DF3AB-F414-BA40-9FC8-9DFFD790473E}"/>
              </a:ext>
            </a:extLst>
          </p:cNvPr>
          <p:cNvSpPr txBox="1"/>
          <p:nvPr/>
        </p:nvSpPr>
        <p:spPr>
          <a:xfrm>
            <a:off x="4201770" y="1916965"/>
            <a:ext cx="2325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settlement &amp; metamorphosis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593A519-0A0F-C241-A571-0692550D2B6B}"/>
              </a:ext>
            </a:extLst>
          </p:cNvPr>
          <p:cNvSpPr txBox="1"/>
          <p:nvPr/>
        </p:nvSpPr>
        <p:spPr>
          <a:xfrm>
            <a:off x="8339390" y="1894926"/>
            <a:ext cx="16900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Post-metamorphosis</a:t>
            </a:r>
          </a:p>
        </p:txBody>
      </p:sp>
      <p:sp>
        <p:nvSpPr>
          <p:cNvPr id="43" name="Round Single Corner Rectangle 42">
            <a:extLst>
              <a:ext uri="{FF2B5EF4-FFF2-40B4-BE49-F238E27FC236}">
                <a16:creationId xmlns:a16="http://schemas.microsoft.com/office/drawing/2014/main" id="{5B88C9F3-5D74-714F-A752-C4F7A65D8425}"/>
              </a:ext>
            </a:extLst>
          </p:cNvPr>
          <p:cNvSpPr/>
          <p:nvPr/>
        </p:nvSpPr>
        <p:spPr>
          <a:xfrm rot="10800000">
            <a:off x="4816934" y="1516775"/>
            <a:ext cx="6843636" cy="369331"/>
          </a:xfrm>
          <a:prstGeom prst="round1Rect">
            <a:avLst>
              <a:gd name="adj" fmla="val 0"/>
            </a:avLst>
          </a:prstGeom>
          <a:gradFill flip="none" rotWithShape="1">
            <a:gsLst>
              <a:gs pos="0">
                <a:srgbClr val="668EFF"/>
              </a:gs>
              <a:gs pos="30000">
                <a:schemeClr val="accent5">
                  <a:lumMod val="20000"/>
                  <a:lumOff val="80000"/>
                  <a:shade val="67500"/>
                  <a:satMod val="115000"/>
                </a:schemeClr>
              </a:gs>
              <a:gs pos="100000">
                <a:srgbClr val="FFFB00"/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2BB02FF-1885-9742-B94A-8D02830C3A96}"/>
              </a:ext>
            </a:extLst>
          </p:cNvPr>
          <p:cNvSpPr txBox="1"/>
          <p:nvPr/>
        </p:nvSpPr>
        <p:spPr>
          <a:xfrm>
            <a:off x="4552632" y="461074"/>
            <a:ext cx="4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0DE28BE-768F-2F4C-AA4E-7A9F9A309F38}"/>
              </a:ext>
            </a:extLst>
          </p:cNvPr>
          <p:cNvSpPr txBox="1"/>
          <p:nvPr/>
        </p:nvSpPr>
        <p:spPr>
          <a:xfrm>
            <a:off x="5741292" y="461074"/>
            <a:ext cx="4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6DC5018-1631-A74B-A3F6-2887EBD56869}"/>
              </a:ext>
            </a:extLst>
          </p:cNvPr>
          <p:cNvSpPr txBox="1"/>
          <p:nvPr/>
        </p:nvSpPr>
        <p:spPr>
          <a:xfrm>
            <a:off x="11569167" y="1017150"/>
            <a:ext cx="5714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BBA2"/>
                </a:solidFill>
              </a:rPr>
              <a:t>23°C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BB4881B-F9CD-CB43-9AD0-21A4E4684C8A}"/>
              </a:ext>
            </a:extLst>
          </p:cNvPr>
          <p:cNvSpPr txBox="1"/>
          <p:nvPr/>
        </p:nvSpPr>
        <p:spPr>
          <a:xfrm>
            <a:off x="6953767" y="461074"/>
            <a:ext cx="4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50259A3-9E93-DE4B-8759-1517679A6594}"/>
              </a:ext>
            </a:extLst>
          </p:cNvPr>
          <p:cNvSpPr txBox="1"/>
          <p:nvPr/>
        </p:nvSpPr>
        <p:spPr>
          <a:xfrm>
            <a:off x="8177964" y="461074"/>
            <a:ext cx="4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398FD9D-D18B-D240-905D-840EBDFEB421}"/>
              </a:ext>
            </a:extLst>
          </p:cNvPr>
          <p:cNvSpPr txBox="1"/>
          <p:nvPr/>
        </p:nvSpPr>
        <p:spPr>
          <a:xfrm>
            <a:off x="9389110" y="461074"/>
            <a:ext cx="4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29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94A84E4-D484-1B48-B758-755441BBA1C5}"/>
              </a:ext>
            </a:extLst>
          </p:cNvPr>
          <p:cNvSpPr txBox="1"/>
          <p:nvPr/>
        </p:nvSpPr>
        <p:spPr>
          <a:xfrm>
            <a:off x="10600256" y="461074"/>
            <a:ext cx="4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31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C52E0FA-D88D-7F4D-8B94-9C5A6DFABED9}"/>
              </a:ext>
            </a:extLst>
          </p:cNvPr>
          <p:cNvCxnSpPr>
            <a:cxnSpLocks/>
          </p:cNvCxnSpPr>
          <p:nvPr/>
        </p:nvCxnSpPr>
        <p:spPr>
          <a:xfrm flipV="1">
            <a:off x="3565642" y="1126734"/>
            <a:ext cx="0" cy="274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596E9E-B8A1-544E-B67A-34A0BF5F6F4B}"/>
              </a:ext>
            </a:extLst>
          </p:cNvPr>
          <p:cNvCxnSpPr>
            <a:cxnSpLocks/>
          </p:cNvCxnSpPr>
          <p:nvPr/>
        </p:nvCxnSpPr>
        <p:spPr>
          <a:xfrm flipV="1">
            <a:off x="4761984" y="832740"/>
            <a:ext cx="0" cy="3657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0E52DDF-E856-1C47-94CE-231F9F25FDDC}"/>
              </a:ext>
            </a:extLst>
          </p:cNvPr>
          <p:cNvCxnSpPr>
            <a:cxnSpLocks/>
          </p:cNvCxnSpPr>
          <p:nvPr/>
        </p:nvCxnSpPr>
        <p:spPr>
          <a:xfrm flipV="1">
            <a:off x="5952984" y="832740"/>
            <a:ext cx="0" cy="3657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0CBEBE-A26B-9243-B914-A70114F473BA}"/>
              </a:ext>
            </a:extLst>
          </p:cNvPr>
          <p:cNvCxnSpPr>
            <a:cxnSpLocks/>
          </p:cNvCxnSpPr>
          <p:nvPr/>
        </p:nvCxnSpPr>
        <p:spPr>
          <a:xfrm flipV="1">
            <a:off x="7157047" y="832740"/>
            <a:ext cx="0" cy="3657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7849EA96-6334-5441-BF88-9CAA08DB1DE4}"/>
              </a:ext>
            </a:extLst>
          </p:cNvPr>
          <p:cNvCxnSpPr>
            <a:cxnSpLocks/>
          </p:cNvCxnSpPr>
          <p:nvPr/>
        </p:nvCxnSpPr>
        <p:spPr>
          <a:xfrm flipV="1">
            <a:off x="8385053" y="832740"/>
            <a:ext cx="0" cy="3657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F121C43-CA92-A44B-A1DB-2FBCE27B20C8}"/>
              </a:ext>
            </a:extLst>
          </p:cNvPr>
          <p:cNvCxnSpPr>
            <a:cxnSpLocks/>
          </p:cNvCxnSpPr>
          <p:nvPr/>
        </p:nvCxnSpPr>
        <p:spPr>
          <a:xfrm flipV="1">
            <a:off x="9575016" y="832740"/>
            <a:ext cx="0" cy="3657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B0ECF35-4B2C-3C4C-B3D9-FE6B2A8E3391}"/>
              </a:ext>
            </a:extLst>
          </p:cNvPr>
          <p:cNvCxnSpPr>
            <a:cxnSpLocks/>
          </p:cNvCxnSpPr>
          <p:nvPr/>
        </p:nvCxnSpPr>
        <p:spPr>
          <a:xfrm flipV="1">
            <a:off x="10809608" y="832740"/>
            <a:ext cx="0" cy="3657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5-Point Star 64">
            <a:extLst>
              <a:ext uri="{FF2B5EF4-FFF2-40B4-BE49-F238E27FC236}">
                <a16:creationId xmlns:a16="http://schemas.microsoft.com/office/drawing/2014/main" id="{C40EB709-0B9D-724B-B3F3-7DD3478574E3}"/>
              </a:ext>
            </a:extLst>
          </p:cNvPr>
          <p:cNvSpPr/>
          <p:nvPr/>
        </p:nvSpPr>
        <p:spPr>
          <a:xfrm>
            <a:off x="6517932" y="814609"/>
            <a:ext cx="140048" cy="144084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4">
            <a:extLst>
              <a:ext uri="{FF2B5EF4-FFF2-40B4-BE49-F238E27FC236}">
                <a16:creationId xmlns:a16="http://schemas.microsoft.com/office/drawing/2014/main" id="{9001B954-10B0-854F-8035-1E8267F433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74" r="48397" b="36470"/>
          <a:stretch/>
        </p:blipFill>
        <p:spPr bwMode="auto">
          <a:xfrm>
            <a:off x="5903940" y="3089437"/>
            <a:ext cx="6152346" cy="369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C8ECF4EB-F4E7-D249-8B66-EDB228C156BE}"/>
              </a:ext>
            </a:extLst>
          </p:cNvPr>
          <p:cNvSpPr txBox="1"/>
          <p:nvPr/>
        </p:nvSpPr>
        <p:spPr>
          <a:xfrm>
            <a:off x="147228" y="99235"/>
            <a:ext cx="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6CB81BB-0F85-E249-B6B8-73A7F6ABCA2C}"/>
              </a:ext>
            </a:extLst>
          </p:cNvPr>
          <p:cNvSpPr txBox="1"/>
          <p:nvPr/>
        </p:nvSpPr>
        <p:spPr>
          <a:xfrm>
            <a:off x="147228" y="2635221"/>
            <a:ext cx="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2EA2254-C107-D647-B0BE-6D5171F21837}"/>
              </a:ext>
            </a:extLst>
          </p:cNvPr>
          <p:cNvSpPr txBox="1"/>
          <p:nvPr/>
        </p:nvSpPr>
        <p:spPr>
          <a:xfrm>
            <a:off x="5937058" y="2635221"/>
            <a:ext cx="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666150-B8E4-0D43-90A9-6E57BEED682D}"/>
              </a:ext>
            </a:extLst>
          </p:cNvPr>
          <p:cNvSpPr txBox="1"/>
          <p:nvPr/>
        </p:nvSpPr>
        <p:spPr>
          <a:xfrm>
            <a:off x="3032209" y="1194643"/>
            <a:ext cx="472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16°C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334C3D03-9CA2-8B49-803B-19F02F9A8B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8" t="2447" r="2509" b="1610"/>
          <a:stretch/>
        </p:blipFill>
        <p:spPr>
          <a:xfrm>
            <a:off x="147228" y="3222057"/>
            <a:ext cx="5641795" cy="3387017"/>
          </a:xfrm>
          <a:prstGeom prst="rect">
            <a:avLst/>
          </a:prstGeom>
        </p:spPr>
      </p:pic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C681385-78F9-2E4F-8DCA-354260F333FC}"/>
              </a:ext>
            </a:extLst>
          </p:cNvPr>
          <p:cNvCxnSpPr>
            <a:cxnSpLocks/>
          </p:cNvCxnSpPr>
          <p:nvPr/>
        </p:nvCxnSpPr>
        <p:spPr>
          <a:xfrm flipH="1" flipV="1">
            <a:off x="412114" y="1477715"/>
            <a:ext cx="274320" cy="3657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185E30F9-038F-794A-BE72-0AC40FF6DFD7}"/>
                  </a:ext>
                </a:extLst>
              </p14:cNvPr>
              <p14:cNvContentPartPr/>
              <p14:nvPr/>
            </p14:nvContentPartPr>
            <p14:xfrm>
              <a:off x="2193128" y="2623641"/>
              <a:ext cx="34920" cy="2772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185E30F9-038F-794A-BE72-0AC40FF6DFD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84128" y="2615001"/>
                <a:ext cx="52560" cy="45360"/>
              </a:xfrm>
              <a:prstGeom prst="rect">
                <a:avLst/>
              </a:prstGeom>
            </p:spPr>
          </p:pic>
        </mc:Fallback>
      </mc:AlternateContent>
      <p:grpSp>
        <p:nvGrpSpPr>
          <p:cNvPr id="103" name="Group 102">
            <a:extLst>
              <a:ext uri="{FF2B5EF4-FFF2-40B4-BE49-F238E27FC236}">
                <a16:creationId xmlns:a16="http://schemas.microsoft.com/office/drawing/2014/main" id="{55F82E9A-57F7-D144-A3C5-988003185786}"/>
              </a:ext>
            </a:extLst>
          </p:cNvPr>
          <p:cNvGrpSpPr/>
          <p:nvPr/>
        </p:nvGrpSpPr>
        <p:grpSpPr>
          <a:xfrm>
            <a:off x="2211886" y="2539326"/>
            <a:ext cx="150082" cy="181155"/>
            <a:chOff x="2211886" y="2539326"/>
            <a:chExt cx="150082" cy="18115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97" name="Ink 96">
                  <a:extLst>
                    <a:ext uri="{FF2B5EF4-FFF2-40B4-BE49-F238E27FC236}">
                      <a16:creationId xmlns:a16="http://schemas.microsoft.com/office/drawing/2014/main" id="{418441A3-FCB3-AA4C-9536-E763A2626BE1}"/>
                    </a:ext>
                  </a:extLst>
                </p14:cNvPr>
                <p14:cNvContentPartPr/>
                <p14:nvPr/>
              </p14:nvContentPartPr>
              <p14:xfrm>
                <a:off x="2287088" y="2646681"/>
                <a:ext cx="74880" cy="73800"/>
              </p14:xfrm>
            </p:contentPart>
          </mc:Choice>
          <mc:Fallback xmlns="">
            <p:pic>
              <p:nvPicPr>
                <p:cNvPr id="97" name="Ink 96">
                  <a:extLst>
                    <a:ext uri="{FF2B5EF4-FFF2-40B4-BE49-F238E27FC236}">
                      <a16:creationId xmlns:a16="http://schemas.microsoft.com/office/drawing/2014/main" id="{418441A3-FCB3-AA4C-9536-E763A2626BE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224088" y="2583681"/>
                  <a:ext cx="200520" cy="19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98" name="Ink 97">
                  <a:extLst>
                    <a:ext uri="{FF2B5EF4-FFF2-40B4-BE49-F238E27FC236}">
                      <a16:creationId xmlns:a16="http://schemas.microsoft.com/office/drawing/2014/main" id="{9872520D-6DBF-3247-B041-0B518389C81D}"/>
                    </a:ext>
                  </a:extLst>
                </p14:cNvPr>
                <p14:cNvContentPartPr/>
                <p14:nvPr/>
              </p14:nvContentPartPr>
              <p14:xfrm>
                <a:off x="2262608" y="2699601"/>
                <a:ext cx="360" cy="360"/>
              </p14:xfrm>
            </p:contentPart>
          </mc:Choice>
          <mc:Fallback xmlns="">
            <p:pic>
              <p:nvPicPr>
                <p:cNvPr id="98" name="Ink 97">
                  <a:extLst>
                    <a:ext uri="{FF2B5EF4-FFF2-40B4-BE49-F238E27FC236}">
                      <a16:creationId xmlns:a16="http://schemas.microsoft.com/office/drawing/2014/main" id="{9872520D-6DBF-3247-B041-0B518389C81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199968" y="2636601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02" name="Ink 101">
                  <a:extLst>
                    <a:ext uri="{FF2B5EF4-FFF2-40B4-BE49-F238E27FC236}">
                      <a16:creationId xmlns:a16="http://schemas.microsoft.com/office/drawing/2014/main" id="{64A6BB7C-305D-744F-B0B9-51AF3F1183D7}"/>
                    </a:ext>
                  </a:extLst>
                </p14:cNvPr>
                <p14:cNvContentPartPr/>
                <p14:nvPr/>
              </p14:nvContentPartPr>
              <p14:xfrm>
                <a:off x="2211886" y="2539326"/>
                <a:ext cx="105840" cy="80280"/>
              </p14:xfrm>
            </p:contentPart>
          </mc:Choice>
          <mc:Fallback xmlns="">
            <p:pic>
              <p:nvPicPr>
                <p:cNvPr id="102" name="Ink 101">
                  <a:extLst>
                    <a:ext uri="{FF2B5EF4-FFF2-40B4-BE49-F238E27FC236}">
                      <a16:creationId xmlns:a16="http://schemas.microsoft.com/office/drawing/2014/main" id="{64A6BB7C-305D-744F-B0B9-51AF3F1183D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202886" y="2530326"/>
                  <a:ext cx="123480" cy="9792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4" name="TextBox 103">
            <a:extLst>
              <a:ext uri="{FF2B5EF4-FFF2-40B4-BE49-F238E27FC236}">
                <a16:creationId xmlns:a16="http://schemas.microsoft.com/office/drawing/2014/main" id="{129C18D3-E30C-2942-A827-00183C68825C}"/>
              </a:ext>
            </a:extLst>
          </p:cNvPr>
          <p:cNvSpPr txBox="1"/>
          <p:nvPr/>
        </p:nvSpPr>
        <p:spPr>
          <a:xfrm rot="19785543">
            <a:off x="1599034" y="2223130"/>
            <a:ext cx="811292" cy="424075"/>
          </a:xfrm>
          <a:prstGeom prst="rect">
            <a:avLst/>
          </a:prstGeom>
          <a:noFill/>
        </p:spPr>
        <p:txBody>
          <a:bodyPr wrap="none" rtlCol="0">
            <a:prstTxWarp prst="textArchDown">
              <a:avLst>
                <a:gd name="adj" fmla="val 1429988"/>
              </a:avLst>
            </a:prstTxWarp>
            <a:spAutoFit/>
          </a:bodyPr>
          <a:lstStyle/>
          <a:p>
            <a:r>
              <a:rPr lang="en-US" sz="2000" b="1" dirty="0">
                <a:ln w="1270">
                  <a:noFill/>
                </a:ln>
              </a:rPr>
              <a:t>Juvenile</a:t>
            </a:r>
          </a:p>
        </p:txBody>
      </p:sp>
      <p:sp>
        <p:nvSpPr>
          <p:cNvPr id="108" name="Donut 107">
            <a:extLst>
              <a:ext uri="{FF2B5EF4-FFF2-40B4-BE49-F238E27FC236}">
                <a16:creationId xmlns:a16="http://schemas.microsoft.com/office/drawing/2014/main" id="{384B1C7D-9BE3-BC47-AC12-D9A3A782FC0D}"/>
              </a:ext>
            </a:extLst>
          </p:cNvPr>
          <p:cNvSpPr/>
          <p:nvPr/>
        </p:nvSpPr>
        <p:spPr>
          <a:xfrm>
            <a:off x="453811" y="481300"/>
            <a:ext cx="2306701" cy="2341349"/>
          </a:xfrm>
          <a:prstGeom prst="donut">
            <a:avLst>
              <a:gd name="adj" fmla="val 970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80D4F30-BB46-E447-95B3-4BC72188FDC8}"/>
              </a:ext>
            </a:extLst>
          </p:cNvPr>
          <p:cNvSpPr txBox="1"/>
          <p:nvPr/>
        </p:nvSpPr>
        <p:spPr>
          <a:xfrm rot="3732571">
            <a:off x="451625" y="1890725"/>
            <a:ext cx="811292" cy="424075"/>
          </a:xfrm>
          <a:prstGeom prst="rect">
            <a:avLst/>
          </a:prstGeom>
          <a:noFill/>
        </p:spPr>
        <p:txBody>
          <a:bodyPr wrap="none" rtlCol="0">
            <a:prstTxWarp prst="textArchDown">
              <a:avLst>
                <a:gd name="adj" fmla="val 2136741"/>
              </a:avLst>
            </a:prstTxWarp>
            <a:spAutoFit/>
          </a:bodyPr>
          <a:lstStyle/>
          <a:p>
            <a:r>
              <a:rPr lang="en-US" sz="2000" b="1" dirty="0">
                <a:ln w="1270">
                  <a:noFill/>
                </a:ln>
              </a:rPr>
              <a:t>adult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952D8251-FF8A-2140-9C98-B5B29CD10B71}"/>
              </a:ext>
            </a:extLst>
          </p:cNvPr>
          <p:cNvSpPr txBox="1"/>
          <p:nvPr/>
        </p:nvSpPr>
        <p:spPr>
          <a:xfrm rot="2742507">
            <a:off x="1695038" y="803582"/>
            <a:ext cx="811292" cy="424075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12458896"/>
              </a:avLst>
            </a:prstTxWarp>
            <a:spAutoFit/>
          </a:bodyPr>
          <a:lstStyle/>
          <a:p>
            <a:r>
              <a:rPr lang="en-US" sz="2000" b="1" dirty="0">
                <a:ln w="1270">
                  <a:noFill/>
                </a:ln>
              </a:rPr>
              <a:t>Larva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D53BCAF-9CC1-E541-B9D0-502CCB782882}"/>
              </a:ext>
            </a:extLst>
          </p:cNvPr>
          <p:cNvSpPr txBox="1"/>
          <p:nvPr/>
        </p:nvSpPr>
        <p:spPr>
          <a:xfrm rot="18231948">
            <a:off x="513606" y="995238"/>
            <a:ext cx="811292" cy="424075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12541192"/>
              </a:avLst>
            </a:prstTxWarp>
            <a:spAutoFit/>
          </a:bodyPr>
          <a:lstStyle/>
          <a:p>
            <a:r>
              <a:rPr lang="en-US" sz="2000" b="1" dirty="0">
                <a:ln w="1270">
                  <a:noFill/>
                </a:ln>
              </a:rPr>
              <a:t>embryo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BE0AD578-FC66-0F4B-BA2B-FBBE83F7ACFD}"/>
              </a:ext>
            </a:extLst>
          </p:cNvPr>
          <p:cNvCxnSpPr>
            <a:cxnSpLocks/>
            <a:stCxn id="115" idx="3"/>
          </p:cNvCxnSpPr>
          <p:nvPr/>
        </p:nvCxnSpPr>
        <p:spPr>
          <a:xfrm flipH="1" flipV="1">
            <a:off x="1015056" y="645740"/>
            <a:ext cx="130242" cy="18288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E8697A36-C50F-9C48-8CF5-D99CD12CA0A3}"/>
              </a:ext>
            </a:extLst>
          </p:cNvPr>
          <p:cNvCxnSpPr>
            <a:cxnSpLocks/>
          </p:cNvCxnSpPr>
          <p:nvPr/>
        </p:nvCxnSpPr>
        <p:spPr>
          <a:xfrm flipH="1" flipV="1">
            <a:off x="2518219" y="1780834"/>
            <a:ext cx="229375" cy="5368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37EA51B0-B9A7-8643-B2BA-EC55FBD039BA}"/>
              </a:ext>
            </a:extLst>
          </p:cNvPr>
          <p:cNvCxnSpPr>
            <a:cxnSpLocks/>
          </p:cNvCxnSpPr>
          <p:nvPr/>
        </p:nvCxnSpPr>
        <p:spPr>
          <a:xfrm flipV="1">
            <a:off x="915294" y="2404617"/>
            <a:ext cx="114620" cy="17484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B129DD52-C021-6541-A2EC-B8C2EE748F62}"/>
              </a:ext>
            </a:extLst>
          </p:cNvPr>
          <p:cNvSpPr txBox="1"/>
          <p:nvPr/>
        </p:nvSpPr>
        <p:spPr>
          <a:xfrm>
            <a:off x="3554793" y="1514007"/>
            <a:ext cx="1262142" cy="338554"/>
          </a:xfrm>
          <a:prstGeom prst="rect">
            <a:avLst/>
          </a:prstGeom>
          <a:noFill/>
          <a:ln w="12700">
            <a:noFill/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/>
              <a:t>24 – 48 hours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C9F28EFE-4C0D-3643-AD8E-460C351B7DF5}"/>
              </a:ext>
            </a:extLst>
          </p:cNvPr>
          <p:cNvSpPr txBox="1"/>
          <p:nvPr/>
        </p:nvSpPr>
        <p:spPr>
          <a:xfrm>
            <a:off x="4812282" y="1517157"/>
            <a:ext cx="1829586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a few – 72 hours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27B2287B-5304-7A46-B2CA-5972AB536F9A}"/>
              </a:ext>
            </a:extLst>
          </p:cNvPr>
          <p:cNvCxnSpPr>
            <a:cxnSpLocks/>
          </p:cNvCxnSpPr>
          <p:nvPr/>
        </p:nvCxnSpPr>
        <p:spPr>
          <a:xfrm>
            <a:off x="3455900" y="1357419"/>
            <a:ext cx="11612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8974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AA81D8-541E-624D-9345-EBB75707AD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535"/>
          <a:stretch/>
        </p:blipFill>
        <p:spPr>
          <a:xfrm>
            <a:off x="4133892" y="3759454"/>
            <a:ext cx="810657" cy="735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ABCA35F-A5D9-0B4E-AE56-9A4462ED537B}"/>
              </a:ext>
            </a:extLst>
          </p:cNvPr>
          <p:cNvSpPr txBox="1"/>
          <p:nvPr/>
        </p:nvSpPr>
        <p:spPr>
          <a:xfrm>
            <a:off x="4301072" y="6092247"/>
            <a:ext cx="9124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NSAF value</a:t>
            </a:r>
          </a:p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autoscaled by row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CCBC15-DF1E-D24D-A859-9D23E9001FE5}"/>
              </a:ext>
            </a:extLst>
          </p:cNvPr>
          <p:cNvSpPr txBox="1"/>
          <p:nvPr/>
        </p:nvSpPr>
        <p:spPr>
          <a:xfrm>
            <a:off x="230182" y="119705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653C8399-5134-4848-A67A-69BA93DCA2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91" t="17211" r="70" b="60721"/>
          <a:stretch/>
        </p:blipFill>
        <p:spPr bwMode="auto">
          <a:xfrm>
            <a:off x="4303928" y="726658"/>
            <a:ext cx="743032" cy="1410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DDB2605-97AC-A042-AB65-3952E3BA7812}"/>
              </a:ext>
            </a:extLst>
          </p:cNvPr>
          <p:cNvSpPr txBox="1"/>
          <p:nvPr/>
        </p:nvSpPr>
        <p:spPr>
          <a:xfrm>
            <a:off x="230182" y="3195349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5DAB33-22AB-2449-9A87-9B8ACD81478D}"/>
              </a:ext>
            </a:extLst>
          </p:cNvPr>
          <p:cNvSpPr txBox="1"/>
          <p:nvPr/>
        </p:nvSpPr>
        <p:spPr>
          <a:xfrm>
            <a:off x="5255580" y="119705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DACADE-9F87-5E42-AD70-4C6477315E81}"/>
              </a:ext>
            </a:extLst>
          </p:cNvPr>
          <p:cNvSpPr txBox="1"/>
          <p:nvPr/>
        </p:nvSpPr>
        <p:spPr>
          <a:xfrm>
            <a:off x="4182207" y="3396287"/>
            <a:ext cx="433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dpf</a:t>
            </a:r>
          </a:p>
        </p:txBody>
      </p:sp>
      <p:pic>
        <p:nvPicPr>
          <p:cNvPr id="26" name="Picture 25" descr="A picture containing room&#10;&#10;Description automatically generated">
            <a:extLst>
              <a:ext uri="{FF2B5EF4-FFF2-40B4-BE49-F238E27FC236}">
                <a16:creationId xmlns:a16="http://schemas.microsoft.com/office/drawing/2014/main" id="{19E7F8F7-A6F8-9642-AB0E-7322C216E2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14" t="22345" r="22334" b="12064"/>
          <a:stretch/>
        </p:blipFill>
        <p:spPr>
          <a:xfrm>
            <a:off x="1" y="3660492"/>
            <a:ext cx="4275550" cy="3098273"/>
          </a:xfrm>
          <a:prstGeom prst="rect">
            <a:avLst/>
          </a:prstGeom>
        </p:spPr>
      </p:pic>
      <p:pic>
        <p:nvPicPr>
          <p:cNvPr id="27" name="Picture 26" descr="A picture containing room&#10;&#10;Description automatically generated">
            <a:extLst>
              <a:ext uri="{FF2B5EF4-FFF2-40B4-BE49-F238E27FC236}">
                <a16:creationId xmlns:a16="http://schemas.microsoft.com/office/drawing/2014/main" id="{E5CA2E2B-4EDF-9448-B91E-B0678AFEDF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106" t="87387" r="23359" b="7065"/>
          <a:stretch/>
        </p:blipFill>
        <p:spPr>
          <a:xfrm>
            <a:off x="1106906" y="3419302"/>
            <a:ext cx="3077468" cy="262037"/>
          </a:xfrm>
          <a:prstGeom prst="rect">
            <a:avLst/>
          </a:prstGeom>
        </p:spPr>
      </p:pic>
      <p:pic>
        <p:nvPicPr>
          <p:cNvPr id="28" name="Picture 27" descr="A picture containing room&#10;&#10;Description automatically generated">
            <a:extLst>
              <a:ext uri="{FF2B5EF4-FFF2-40B4-BE49-F238E27FC236}">
                <a16:creationId xmlns:a16="http://schemas.microsoft.com/office/drawing/2014/main" id="{E197137F-A4FA-5344-B127-61837250A9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38" r="71010" b="87890"/>
          <a:stretch/>
        </p:blipFill>
        <p:spPr>
          <a:xfrm>
            <a:off x="4251260" y="5559315"/>
            <a:ext cx="942547" cy="572026"/>
          </a:xfrm>
          <a:prstGeom prst="rect">
            <a:avLst/>
          </a:prstGeom>
        </p:spPr>
      </p:pic>
      <p:pic>
        <p:nvPicPr>
          <p:cNvPr id="59" name="Picture 5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8F8082-DA4B-1641-8A03-451B5E6413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569" r="5724" b="9053"/>
          <a:stretch/>
        </p:blipFill>
        <p:spPr>
          <a:xfrm>
            <a:off x="5185742" y="1912332"/>
            <a:ext cx="6942757" cy="4814526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47219A8-68CC-4B40-B9C1-3E0AA3ACB199}"/>
              </a:ext>
            </a:extLst>
          </p:cNvPr>
          <p:cNvSpPr txBox="1"/>
          <p:nvPr/>
        </p:nvSpPr>
        <p:spPr>
          <a:xfrm>
            <a:off x="7089607" y="1937849"/>
            <a:ext cx="73609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pale yellow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A1BF32E-AD47-EF47-B1BD-D258B0418061}"/>
              </a:ext>
            </a:extLst>
          </p:cNvPr>
          <p:cNvSpPr txBox="1"/>
          <p:nvPr/>
        </p:nvSpPr>
        <p:spPr>
          <a:xfrm>
            <a:off x="7726326" y="1937849"/>
            <a:ext cx="5453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salmon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470191A-4162-754D-8D33-FE11CAB26D74}"/>
              </a:ext>
            </a:extLst>
          </p:cNvPr>
          <p:cNvSpPr txBox="1"/>
          <p:nvPr/>
        </p:nvSpPr>
        <p:spPr>
          <a:xfrm>
            <a:off x="8175395" y="1937849"/>
            <a:ext cx="7344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latin typeface="Arial" panose="020B0604020202020204" pitchFamily="34" charset="0"/>
                <a:cs typeface="Arial" panose="020B0604020202020204" pitchFamily="34" charset="0"/>
              </a:rPr>
              <a:t>pale purple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4C3B865-7BB1-AA47-BD44-32C43C8ABD4A}"/>
              </a:ext>
            </a:extLst>
          </p:cNvPr>
          <p:cNvSpPr txBox="1"/>
          <p:nvPr/>
        </p:nvSpPr>
        <p:spPr>
          <a:xfrm>
            <a:off x="6628964" y="1877309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clade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EB72BD3-6C3F-2E41-8824-D9473B5FAFD4}"/>
              </a:ext>
            </a:extLst>
          </p:cNvPr>
          <p:cNvGrpSpPr/>
          <p:nvPr/>
        </p:nvGrpSpPr>
        <p:grpSpPr>
          <a:xfrm>
            <a:off x="5614228" y="541200"/>
            <a:ext cx="1447800" cy="798819"/>
            <a:chOff x="6096000" y="1639582"/>
            <a:chExt cx="1447800" cy="798819"/>
          </a:xfrm>
        </p:grpSpPr>
        <p:pic>
          <p:nvPicPr>
            <p:cNvPr id="60" name="Picture 59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443EBB55-A81E-CB48-83D5-B19BB98883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639" t="12553" r="73702" b="80376"/>
            <a:stretch/>
          </p:blipFill>
          <p:spPr>
            <a:xfrm>
              <a:off x="6096000" y="1917701"/>
              <a:ext cx="1447800" cy="520700"/>
            </a:xfrm>
            <a:prstGeom prst="rect">
              <a:avLst/>
            </a:prstGeom>
          </p:spPr>
        </p:pic>
        <p:pic>
          <p:nvPicPr>
            <p:cNvPr id="61" name="Picture 60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2BCD800E-AEE0-CD4C-BD4A-98C99EA935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639" t="1171" r="73702" b="94649"/>
            <a:stretch/>
          </p:blipFill>
          <p:spPr>
            <a:xfrm>
              <a:off x="6096000" y="1639582"/>
              <a:ext cx="1447800" cy="307778"/>
            </a:xfrm>
            <a:prstGeom prst="rect">
              <a:avLst/>
            </a:prstGeom>
          </p:spPr>
        </p:pic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C6D5281D-0192-1346-8730-6A526A84769C}"/>
              </a:ext>
            </a:extLst>
          </p:cNvPr>
          <p:cNvSpPr txBox="1"/>
          <p:nvPr/>
        </p:nvSpPr>
        <p:spPr>
          <a:xfrm>
            <a:off x="5695201" y="1391914"/>
            <a:ext cx="14478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Number of enriched GO terms</a:t>
            </a:r>
          </a:p>
        </p:txBody>
      </p:sp>
      <p:pic>
        <p:nvPicPr>
          <p:cNvPr id="69" name="Picture 6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FDF97F-CD86-4B46-9753-5D999E739AA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7744"/>
          <a:stretch/>
        </p:blipFill>
        <p:spPr>
          <a:xfrm>
            <a:off x="643691" y="171791"/>
            <a:ext cx="3658830" cy="317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51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4AE8C7A-58FB-0F48-ADF3-AC1BC4760FF2}"/>
              </a:ext>
            </a:extLst>
          </p:cNvPr>
          <p:cNvGrpSpPr/>
          <p:nvPr/>
        </p:nvGrpSpPr>
        <p:grpSpPr>
          <a:xfrm>
            <a:off x="10206673" y="237841"/>
            <a:ext cx="1029202" cy="1217884"/>
            <a:chOff x="10528403" y="880401"/>
            <a:chExt cx="1029202" cy="1217884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FA212745-6772-B04C-89A3-AFFAE11C77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7535"/>
            <a:stretch/>
          </p:blipFill>
          <p:spPr>
            <a:xfrm>
              <a:off x="10528403" y="1165010"/>
              <a:ext cx="1029202" cy="93327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3C19CD9-BA7A-1F41-94BE-3F0338A72DE5}"/>
                </a:ext>
              </a:extLst>
            </p:cNvPr>
            <p:cNvSpPr txBox="1"/>
            <p:nvPr/>
          </p:nvSpPr>
          <p:spPr>
            <a:xfrm>
              <a:off x="10595620" y="880401"/>
              <a:ext cx="433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dpf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379C6CB-3B38-A64F-8659-21D2AC6BDCB1}"/>
              </a:ext>
            </a:extLst>
          </p:cNvPr>
          <p:cNvSpPr txBox="1"/>
          <p:nvPr/>
        </p:nvSpPr>
        <p:spPr>
          <a:xfrm>
            <a:off x="10238757" y="2170888"/>
            <a:ext cx="1493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NSAF value</a:t>
            </a:r>
          </a:p>
          <a:p>
            <a:pPr algn="ctr"/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autoscaled by row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9AAC287-4EC7-004B-ABEB-CF65FD9A1187}"/>
              </a:ext>
            </a:extLst>
          </p:cNvPr>
          <p:cNvGrpSpPr/>
          <p:nvPr/>
        </p:nvGrpSpPr>
        <p:grpSpPr>
          <a:xfrm>
            <a:off x="4969866" y="283537"/>
            <a:ext cx="5396014" cy="4264508"/>
            <a:chOff x="5272025" y="651251"/>
            <a:chExt cx="5396014" cy="4264508"/>
          </a:xfrm>
        </p:grpSpPr>
        <p:pic>
          <p:nvPicPr>
            <p:cNvPr id="11" name="Picture 10" descr="A picture containing room&#10;&#10;Description automatically generated">
              <a:extLst>
                <a:ext uri="{FF2B5EF4-FFF2-40B4-BE49-F238E27FC236}">
                  <a16:creationId xmlns:a16="http://schemas.microsoft.com/office/drawing/2014/main" id="{6F2F70DB-F9E2-ED4E-AE2A-143BC93949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2661" r="7044" b="7501"/>
            <a:stretch/>
          </p:blipFill>
          <p:spPr>
            <a:xfrm>
              <a:off x="5296318" y="880024"/>
              <a:ext cx="5371721" cy="4035735"/>
            </a:xfrm>
            <a:prstGeom prst="rect">
              <a:avLst/>
            </a:prstGeom>
          </p:spPr>
        </p:pic>
        <p:pic>
          <p:nvPicPr>
            <p:cNvPr id="27" name="Picture 26" descr="A picture containing room&#10;&#10;Description automatically generated">
              <a:extLst>
                <a:ext uri="{FF2B5EF4-FFF2-40B4-BE49-F238E27FC236}">
                  <a16:creationId xmlns:a16="http://schemas.microsoft.com/office/drawing/2014/main" id="{3DBAB255-C02D-6749-87F2-7C2695C8F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2282" r="7044" b="3435"/>
            <a:stretch/>
          </p:blipFill>
          <p:spPr>
            <a:xfrm>
              <a:off x="5272025" y="651251"/>
              <a:ext cx="5371721" cy="247506"/>
            </a:xfrm>
            <a:prstGeom prst="rect">
              <a:avLst/>
            </a:prstGeom>
          </p:spPr>
        </p:pic>
      </p:grpSp>
      <p:pic>
        <p:nvPicPr>
          <p:cNvPr id="29" name="Picture 28" descr="A picture containing room&#10;&#10;Description automatically generated">
            <a:extLst>
              <a:ext uri="{FF2B5EF4-FFF2-40B4-BE49-F238E27FC236}">
                <a16:creationId xmlns:a16="http://schemas.microsoft.com/office/drawing/2014/main" id="{10E1806A-5757-1940-89DA-F0AB542B42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91" r="79091" b="85518"/>
          <a:stretch/>
        </p:blipFill>
        <p:spPr>
          <a:xfrm>
            <a:off x="10344701" y="1801556"/>
            <a:ext cx="1208287" cy="3693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5CB128-528A-3D42-80CB-FBF245B9AF95}"/>
              </a:ext>
            </a:extLst>
          </p:cNvPr>
          <p:cNvSpPr txBox="1"/>
          <p:nvPr/>
        </p:nvSpPr>
        <p:spPr>
          <a:xfrm>
            <a:off x="41469" y="205758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A2FC473-4D6C-DB44-B36E-CF394B012C28}"/>
              </a:ext>
            </a:extLst>
          </p:cNvPr>
          <p:cNvSpPr txBox="1"/>
          <p:nvPr/>
        </p:nvSpPr>
        <p:spPr>
          <a:xfrm>
            <a:off x="4934317" y="205758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946B86F-EFF2-AD4C-9DEA-7098D282BA06}"/>
              </a:ext>
            </a:extLst>
          </p:cNvPr>
          <p:cNvSpPr txBox="1"/>
          <p:nvPr/>
        </p:nvSpPr>
        <p:spPr>
          <a:xfrm>
            <a:off x="41469" y="4200560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4371512-EA53-B84F-ADCD-0851DEA75F5F}"/>
              </a:ext>
            </a:extLst>
          </p:cNvPr>
          <p:cNvGrpSpPr/>
          <p:nvPr/>
        </p:nvGrpSpPr>
        <p:grpSpPr>
          <a:xfrm>
            <a:off x="394653" y="719291"/>
            <a:ext cx="4348299" cy="3481269"/>
            <a:chOff x="206768" y="298135"/>
            <a:chExt cx="4348299" cy="348126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4D243E7-2522-EC4B-BD3B-4AD5E730AA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0782"/>
            <a:stretch/>
          </p:blipFill>
          <p:spPr>
            <a:xfrm>
              <a:off x="206768" y="298135"/>
              <a:ext cx="4348299" cy="3481269"/>
            </a:xfrm>
            <a:prstGeom prst="rect">
              <a:avLst/>
            </a:prstGeom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9C7E895-455D-0942-9694-E45C305F1C38}"/>
                </a:ext>
              </a:extLst>
            </p:cNvPr>
            <p:cNvGrpSpPr/>
            <p:nvPr/>
          </p:nvGrpSpPr>
          <p:grpSpPr>
            <a:xfrm>
              <a:off x="566482" y="391466"/>
              <a:ext cx="803022" cy="584371"/>
              <a:chOff x="4371978" y="1652841"/>
              <a:chExt cx="803022" cy="584371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8A93869-1B1B-D747-A8EA-A4B20D0E7344}"/>
                  </a:ext>
                </a:extLst>
              </p:cNvPr>
              <p:cNvSpPr txBox="1"/>
              <p:nvPr/>
            </p:nvSpPr>
            <p:spPr>
              <a:xfrm>
                <a:off x="4481925" y="1652841"/>
                <a:ext cx="693075" cy="15388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Temp (°C)</a:t>
                </a:r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5F939664-F123-D14B-898A-6287C2F220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15303" b="69656"/>
              <a:stretch/>
            </p:blipFill>
            <p:spPr>
              <a:xfrm>
                <a:off x="4371978" y="1829308"/>
                <a:ext cx="803022" cy="407904"/>
              </a:xfrm>
              <a:prstGeom prst="rect">
                <a:avLst/>
              </a:prstGeom>
            </p:spPr>
          </p:pic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0102011-43D8-6646-B65F-FAB84BE063CD}"/>
                </a:ext>
              </a:extLst>
            </p:cNvPr>
            <p:cNvSpPr/>
            <p:nvPr/>
          </p:nvSpPr>
          <p:spPr>
            <a:xfrm>
              <a:off x="636323" y="359646"/>
              <a:ext cx="693075" cy="58437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0515162-6422-F44A-A73A-13452F860F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995" y="4681930"/>
            <a:ext cx="10639784" cy="2127957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F59A06B-01D4-8C4D-A1E2-15158992F930}"/>
              </a:ext>
            </a:extLst>
          </p:cNvPr>
          <p:cNvSpPr/>
          <p:nvPr/>
        </p:nvSpPr>
        <p:spPr>
          <a:xfrm>
            <a:off x="2672576" y="4720683"/>
            <a:ext cx="1910575" cy="208156"/>
          </a:xfrm>
          <a:prstGeom prst="rect">
            <a:avLst/>
          </a:prstGeom>
          <a:solidFill>
            <a:srgbClr val="8000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461562-3EB1-A24C-959D-3E81089EE900}"/>
              </a:ext>
            </a:extLst>
          </p:cNvPr>
          <p:cNvSpPr/>
          <p:nvPr/>
        </p:nvSpPr>
        <p:spPr>
          <a:xfrm>
            <a:off x="722992" y="4720682"/>
            <a:ext cx="1910575" cy="208155"/>
          </a:xfrm>
          <a:prstGeom prst="rect">
            <a:avLst/>
          </a:prstGeom>
          <a:solidFill>
            <a:srgbClr val="80FFFF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DC36CE2-2582-5F4F-8BB7-59A3E6288FB3}"/>
              </a:ext>
            </a:extLst>
          </p:cNvPr>
          <p:cNvSpPr/>
          <p:nvPr/>
        </p:nvSpPr>
        <p:spPr>
          <a:xfrm>
            <a:off x="4622160" y="4720681"/>
            <a:ext cx="1910575" cy="208155"/>
          </a:xfrm>
          <a:prstGeom prst="rect">
            <a:avLst/>
          </a:prstGeom>
          <a:solidFill>
            <a:srgbClr val="82FF0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8B62CB-4D75-6F41-8610-7F1F377EC884}"/>
              </a:ext>
            </a:extLst>
          </p:cNvPr>
          <p:cNvSpPr/>
          <p:nvPr/>
        </p:nvSpPr>
        <p:spPr>
          <a:xfrm>
            <a:off x="6571744" y="4720680"/>
            <a:ext cx="1910575" cy="208155"/>
          </a:xfrm>
          <a:prstGeom prst="rect">
            <a:avLst/>
          </a:prstGeom>
          <a:solidFill>
            <a:srgbClr val="7B7C7C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9A35569-4FA1-7945-90D6-8F3CAB702C1F}"/>
              </a:ext>
            </a:extLst>
          </p:cNvPr>
          <p:cNvSpPr/>
          <p:nvPr/>
        </p:nvSpPr>
        <p:spPr>
          <a:xfrm>
            <a:off x="8521328" y="4720679"/>
            <a:ext cx="1910575" cy="2081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25EC07-B7C8-604F-B803-6A630251CDF4}"/>
              </a:ext>
            </a:extLst>
          </p:cNvPr>
          <p:cNvSpPr txBox="1"/>
          <p:nvPr/>
        </p:nvSpPr>
        <p:spPr>
          <a:xfrm>
            <a:off x="9158551" y="4675992"/>
            <a:ext cx="641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</a:t>
            </a:r>
          </a:p>
        </p:txBody>
      </p:sp>
    </p:spTree>
    <p:extLst>
      <p:ext uri="{BB962C8B-B14F-4D97-AF65-F5344CB8AC3E}">
        <p14:creationId xmlns:p14="http://schemas.microsoft.com/office/powerpoint/2010/main" val="3595020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B30A51FB-CCAB-FF45-8A12-472E3467C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126" y="671831"/>
            <a:ext cx="2172025" cy="46166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EAEC05F-E81F-A54E-A8E1-4DA0F96D825C}"/>
              </a:ext>
            </a:extLst>
          </p:cNvPr>
          <p:cNvSpPr txBox="1"/>
          <p:nvPr/>
        </p:nvSpPr>
        <p:spPr>
          <a:xfrm>
            <a:off x="1629981" y="1143456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clade</a:t>
            </a:r>
          </a:p>
        </p:txBody>
      </p:sp>
      <p:pic>
        <p:nvPicPr>
          <p:cNvPr id="20" name="Picture 19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8144C49D-51A2-2D45-92E9-856540955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946" b="6667"/>
          <a:stretch/>
        </p:blipFill>
        <p:spPr>
          <a:xfrm>
            <a:off x="105231" y="1100375"/>
            <a:ext cx="7515521" cy="569757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B22F2F2-A190-0F44-BF28-5B315FFC01CC}"/>
              </a:ext>
            </a:extLst>
          </p:cNvPr>
          <p:cNvGrpSpPr/>
          <p:nvPr/>
        </p:nvGrpSpPr>
        <p:grpSpPr>
          <a:xfrm>
            <a:off x="130632" y="109641"/>
            <a:ext cx="1538508" cy="793022"/>
            <a:chOff x="257632" y="1327326"/>
            <a:chExt cx="1538508" cy="793022"/>
          </a:xfrm>
        </p:grpSpPr>
        <p:pic>
          <p:nvPicPr>
            <p:cNvPr id="22" name="Picture 21" descr="A close up of a piece of paper&#10;&#10;Description automatically generated">
              <a:extLst>
                <a:ext uri="{FF2B5EF4-FFF2-40B4-BE49-F238E27FC236}">
                  <a16:creationId xmlns:a16="http://schemas.microsoft.com/office/drawing/2014/main" id="{D0CE10DF-2BF2-2F4A-BEFF-421D12BBAD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42" t="15094" r="73887" b="78302"/>
            <a:stretch/>
          </p:blipFill>
          <p:spPr>
            <a:xfrm>
              <a:off x="257632" y="1562040"/>
              <a:ext cx="1538508" cy="558308"/>
            </a:xfrm>
            <a:prstGeom prst="rect">
              <a:avLst/>
            </a:prstGeom>
          </p:spPr>
        </p:pic>
        <p:pic>
          <p:nvPicPr>
            <p:cNvPr id="24" name="Picture 23" descr="A close up of a piece of paper&#10;&#10;Description automatically generated">
              <a:extLst>
                <a:ext uri="{FF2B5EF4-FFF2-40B4-BE49-F238E27FC236}">
                  <a16:creationId xmlns:a16="http://schemas.microsoft.com/office/drawing/2014/main" id="{C4920376-E02E-7744-BD38-0672330725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42" t="676" r="73887" b="95793"/>
            <a:stretch/>
          </p:blipFill>
          <p:spPr>
            <a:xfrm>
              <a:off x="257632" y="1327326"/>
              <a:ext cx="1538508" cy="298537"/>
            </a:xfrm>
            <a:prstGeom prst="rect">
              <a:avLst/>
            </a:prstGeom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4DEE361-BFD8-E04F-8258-301DF85E98BB}"/>
              </a:ext>
            </a:extLst>
          </p:cNvPr>
          <p:cNvSpPr txBox="1"/>
          <p:nvPr/>
        </p:nvSpPr>
        <p:spPr>
          <a:xfrm>
            <a:off x="105231" y="842821"/>
            <a:ext cx="1690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Number of enriched GO terms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9F1DAF-007D-714D-83FA-EE96E3AE4947}"/>
              </a:ext>
            </a:extLst>
          </p:cNvPr>
          <p:cNvSpPr txBox="1"/>
          <p:nvPr/>
        </p:nvSpPr>
        <p:spPr>
          <a:xfrm>
            <a:off x="1536660" y="1066509"/>
            <a:ext cx="673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clade</a:t>
            </a:r>
          </a:p>
        </p:txBody>
      </p:sp>
    </p:spTree>
    <p:extLst>
      <p:ext uri="{BB962C8B-B14F-4D97-AF65-F5344CB8AC3E}">
        <p14:creationId xmlns:p14="http://schemas.microsoft.com/office/powerpoint/2010/main" val="886516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93D2C5C3-0F07-2945-8D6E-7D77AC4078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684"/>
          <a:stretch/>
        </p:blipFill>
        <p:spPr>
          <a:xfrm>
            <a:off x="88101" y="473513"/>
            <a:ext cx="4684469" cy="37463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5CB128-528A-3D42-80CB-FBF245B9AF95}"/>
              </a:ext>
            </a:extLst>
          </p:cNvPr>
          <p:cNvSpPr txBox="1"/>
          <p:nvPr/>
        </p:nvSpPr>
        <p:spPr>
          <a:xfrm>
            <a:off x="41019" y="77422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A2FC473-4D6C-DB44-B36E-CF394B012C28}"/>
              </a:ext>
            </a:extLst>
          </p:cNvPr>
          <p:cNvSpPr txBox="1"/>
          <p:nvPr/>
        </p:nvSpPr>
        <p:spPr>
          <a:xfrm>
            <a:off x="4934317" y="77422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332C94-89F9-9E4B-8381-35887A8ED7E3}"/>
              </a:ext>
            </a:extLst>
          </p:cNvPr>
          <p:cNvSpPr txBox="1"/>
          <p:nvPr/>
        </p:nvSpPr>
        <p:spPr>
          <a:xfrm>
            <a:off x="10863760" y="3378854"/>
            <a:ext cx="1493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NSAF value</a:t>
            </a:r>
          </a:p>
          <a:p>
            <a:pPr algn="ctr"/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autoscaled by row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61DA4C6-85BB-0849-AFE4-46FDE4A6E4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2172"/>
          <a:stretch/>
        </p:blipFill>
        <p:spPr>
          <a:xfrm>
            <a:off x="10988721" y="1089272"/>
            <a:ext cx="933787" cy="87755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B96C710-4841-C84B-8AB4-6E658EEBE0C3}"/>
              </a:ext>
            </a:extLst>
          </p:cNvPr>
          <p:cNvSpPr txBox="1"/>
          <p:nvPr/>
        </p:nvSpPr>
        <p:spPr>
          <a:xfrm>
            <a:off x="41019" y="4197468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44D6A8B-57C8-F24A-8E18-6158549B6A40}"/>
              </a:ext>
            </a:extLst>
          </p:cNvPr>
          <p:cNvGrpSpPr/>
          <p:nvPr/>
        </p:nvGrpSpPr>
        <p:grpSpPr>
          <a:xfrm>
            <a:off x="3948960" y="587837"/>
            <a:ext cx="803022" cy="584371"/>
            <a:chOff x="4371978" y="1652841"/>
            <a:chExt cx="803022" cy="584371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CE475D6-5944-BC4B-B4B8-C03CA6292211}"/>
                </a:ext>
              </a:extLst>
            </p:cNvPr>
            <p:cNvSpPr txBox="1"/>
            <p:nvPr/>
          </p:nvSpPr>
          <p:spPr>
            <a:xfrm>
              <a:off x="4481926" y="1652841"/>
              <a:ext cx="652476" cy="1538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Temp (°C)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62958C2-E148-B54B-ABFC-502B8627A8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5303" b="69656"/>
            <a:stretch/>
          </p:blipFill>
          <p:spPr>
            <a:xfrm>
              <a:off x="4371978" y="1829308"/>
              <a:ext cx="803022" cy="407904"/>
            </a:xfrm>
            <a:prstGeom prst="rect">
              <a:avLst/>
            </a:prstGeom>
          </p:spPr>
        </p:pic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B164CFF-ED3F-824C-9B2A-6AEEA197248E}"/>
              </a:ext>
            </a:extLst>
          </p:cNvPr>
          <p:cNvSpPr/>
          <p:nvPr/>
        </p:nvSpPr>
        <p:spPr>
          <a:xfrm>
            <a:off x="4021825" y="543113"/>
            <a:ext cx="693075" cy="58437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8FDFBD-3DA1-6541-BF6B-C87FF9586345}"/>
              </a:ext>
            </a:extLst>
          </p:cNvPr>
          <p:cNvSpPr txBox="1"/>
          <p:nvPr/>
        </p:nvSpPr>
        <p:spPr>
          <a:xfrm>
            <a:off x="11004803" y="701237"/>
            <a:ext cx="433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dpf</a:t>
            </a:r>
          </a:p>
        </p:txBody>
      </p:sp>
      <p:pic>
        <p:nvPicPr>
          <p:cNvPr id="29" name="Picture 28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B1AEFE53-4E3D-734A-939A-8A0F632D6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799" y="4480255"/>
            <a:ext cx="4684470" cy="234223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E33E26B-AD42-B242-A852-E996A83D2A5D}"/>
              </a:ext>
            </a:extLst>
          </p:cNvPr>
          <p:cNvGrpSpPr/>
          <p:nvPr/>
        </p:nvGrpSpPr>
        <p:grpSpPr>
          <a:xfrm>
            <a:off x="5258542" y="709464"/>
            <a:ext cx="5825118" cy="4681933"/>
            <a:chOff x="5258542" y="709464"/>
            <a:chExt cx="5825118" cy="4681933"/>
          </a:xfrm>
        </p:grpSpPr>
        <p:pic>
          <p:nvPicPr>
            <p:cNvPr id="5" name="Picture 4" descr="A picture containing room&#10;&#10;Description automatically generated">
              <a:extLst>
                <a:ext uri="{FF2B5EF4-FFF2-40B4-BE49-F238E27FC236}">
                  <a16:creationId xmlns:a16="http://schemas.microsoft.com/office/drawing/2014/main" id="{A9FB6399-35AC-5341-9E4F-4B8B1CEFB2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2608" r="7179" b="7692"/>
            <a:stretch/>
          </p:blipFill>
          <p:spPr>
            <a:xfrm>
              <a:off x="5263954" y="1021278"/>
              <a:ext cx="5819706" cy="4370119"/>
            </a:xfrm>
            <a:prstGeom prst="rect">
              <a:avLst/>
            </a:prstGeom>
          </p:spPr>
        </p:pic>
        <p:pic>
          <p:nvPicPr>
            <p:cNvPr id="30" name="Picture 29" descr="A picture containing room&#10;&#10;Description automatically generated">
              <a:extLst>
                <a:ext uri="{FF2B5EF4-FFF2-40B4-BE49-F238E27FC236}">
                  <a16:creationId xmlns:a16="http://schemas.microsoft.com/office/drawing/2014/main" id="{9F8A2262-6BD8-0A41-8D81-784ABB982A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92007" r="7179" b="3020"/>
            <a:stretch/>
          </p:blipFill>
          <p:spPr>
            <a:xfrm>
              <a:off x="5258542" y="709464"/>
              <a:ext cx="5819706" cy="311814"/>
            </a:xfrm>
            <a:prstGeom prst="rect">
              <a:avLst/>
            </a:prstGeom>
          </p:spPr>
        </p:pic>
      </p:grpSp>
      <p:pic>
        <p:nvPicPr>
          <p:cNvPr id="33" name="Picture 32" descr="A picture containing room&#10;&#10;Description automatically generated">
            <a:extLst>
              <a:ext uri="{FF2B5EF4-FFF2-40B4-BE49-F238E27FC236}">
                <a16:creationId xmlns:a16="http://schemas.microsoft.com/office/drawing/2014/main" id="{F6E5FC20-6476-524F-9DB1-B6D203271F8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8745" t="6529" r="78743" b="83685"/>
          <a:stretch/>
        </p:blipFill>
        <p:spPr>
          <a:xfrm>
            <a:off x="10576186" y="2920543"/>
            <a:ext cx="1615814" cy="527048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63E01DCF-489C-FD4E-A2F3-5208F262C832}"/>
              </a:ext>
            </a:extLst>
          </p:cNvPr>
          <p:cNvSpPr/>
          <p:nvPr/>
        </p:nvSpPr>
        <p:spPr>
          <a:xfrm>
            <a:off x="815361" y="4521274"/>
            <a:ext cx="1746504" cy="231394"/>
          </a:xfrm>
          <a:prstGeom prst="rect">
            <a:avLst/>
          </a:prstGeom>
          <a:solidFill>
            <a:srgbClr val="239E77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30F7B81-2045-764E-9ACA-B46B11406356}"/>
              </a:ext>
            </a:extLst>
          </p:cNvPr>
          <p:cNvSpPr/>
          <p:nvPr/>
        </p:nvSpPr>
        <p:spPr>
          <a:xfrm>
            <a:off x="2603299" y="4519877"/>
            <a:ext cx="1746504" cy="231394"/>
          </a:xfrm>
          <a:prstGeom prst="rect">
            <a:avLst/>
          </a:prstGeom>
          <a:solidFill>
            <a:srgbClr val="FF8101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23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EDC55F-DC60-2549-9CF1-20D897C51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573" r="5202" b="7681"/>
          <a:stretch/>
        </p:blipFill>
        <p:spPr>
          <a:xfrm>
            <a:off x="176421" y="1284524"/>
            <a:ext cx="6968962" cy="5607692"/>
          </a:xfrm>
          <a:prstGeom prst="rect">
            <a:avLst/>
          </a:prstGeom>
        </p:spPr>
      </p:pic>
      <p:pic>
        <p:nvPicPr>
          <p:cNvPr id="24" name="Picture 23" descr="A picture containing drawing&#10;&#10;Description automatically generated">
            <a:extLst>
              <a:ext uri="{FF2B5EF4-FFF2-40B4-BE49-F238E27FC236}">
                <a16:creationId xmlns:a16="http://schemas.microsoft.com/office/drawing/2014/main" id="{1B6ABDDC-C441-9443-B198-497C89097C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976"/>
          <a:stretch/>
        </p:blipFill>
        <p:spPr>
          <a:xfrm>
            <a:off x="2155854" y="560697"/>
            <a:ext cx="1637139" cy="77937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CD1E9C-0429-B643-AA70-590C131D2784}"/>
              </a:ext>
            </a:extLst>
          </p:cNvPr>
          <p:cNvSpPr txBox="1"/>
          <p:nvPr/>
        </p:nvSpPr>
        <p:spPr>
          <a:xfrm>
            <a:off x="127188" y="1021035"/>
            <a:ext cx="1553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Number of enriched GO terms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3D304D-3E48-FD47-BAA0-ADEF31E42AD6}"/>
              </a:ext>
            </a:extLst>
          </p:cNvPr>
          <p:cNvSpPr txBox="1"/>
          <p:nvPr/>
        </p:nvSpPr>
        <p:spPr>
          <a:xfrm>
            <a:off x="1504752" y="1249332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clade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EA65FCA-5364-BF42-8B47-96EB807FE83C}"/>
              </a:ext>
            </a:extLst>
          </p:cNvPr>
          <p:cNvGrpSpPr/>
          <p:nvPr/>
        </p:nvGrpSpPr>
        <p:grpSpPr>
          <a:xfrm>
            <a:off x="85582" y="234994"/>
            <a:ext cx="1637139" cy="861990"/>
            <a:chOff x="328821" y="1850729"/>
            <a:chExt cx="1637139" cy="861990"/>
          </a:xfrm>
        </p:grpSpPr>
        <p:pic>
          <p:nvPicPr>
            <p:cNvPr id="27" name="Picture 2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E223E0DF-4035-B54C-A400-90EAC22A38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64" t="14346" r="71966" b="78706"/>
            <a:stretch/>
          </p:blipFill>
          <p:spPr>
            <a:xfrm>
              <a:off x="328821" y="2128940"/>
              <a:ext cx="1637139" cy="583779"/>
            </a:xfrm>
            <a:prstGeom prst="rect">
              <a:avLst/>
            </a:prstGeom>
          </p:spPr>
        </p:pic>
        <p:pic>
          <p:nvPicPr>
            <p:cNvPr id="28" name="Picture 2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5A4D44AA-024D-E64C-A329-972B8AA7F5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64" t="888" r="71966" b="93617"/>
            <a:stretch/>
          </p:blipFill>
          <p:spPr>
            <a:xfrm>
              <a:off x="328821" y="1850729"/>
              <a:ext cx="1637139" cy="4616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8205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D87393-16DC-D043-B3C2-FA3C54443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234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374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E24976-7242-9642-9B4D-180B0AF04F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12" r="6019" b="3560"/>
          <a:stretch/>
        </p:blipFill>
        <p:spPr>
          <a:xfrm>
            <a:off x="135556" y="211756"/>
            <a:ext cx="2885101" cy="25795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7F4D12-D250-494C-88FE-6A7B1FC930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754" r="7380" b="4421"/>
          <a:stretch/>
        </p:blipFill>
        <p:spPr>
          <a:xfrm>
            <a:off x="3020657" y="211756"/>
            <a:ext cx="2919900" cy="25795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895CCA-83B2-5648-9CA0-6131D243EC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185" r="6395"/>
          <a:stretch/>
        </p:blipFill>
        <p:spPr>
          <a:xfrm>
            <a:off x="6096000" y="243288"/>
            <a:ext cx="2885101" cy="26141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A8D8A1-3730-134F-B6F9-19B67E93F1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972" r="6160"/>
          <a:stretch/>
        </p:blipFill>
        <p:spPr>
          <a:xfrm>
            <a:off x="9136544" y="211756"/>
            <a:ext cx="2919900" cy="26457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8335F5-7DA9-214B-85E2-EB9A5379E5EF}"/>
              </a:ext>
            </a:extLst>
          </p:cNvPr>
          <p:cNvSpPr txBox="1"/>
          <p:nvPr/>
        </p:nvSpPr>
        <p:spPr>
          <a:xfrm>
            <a:off x="0" y="42479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2DA571-14FE-BE4A-81D3-4D4C0CCB6AA6}"/>
              </a:ext>
            </a:extLst>
          </p:cNvPr>
          <p:cNvSpPr txBox="1"/>
          <p:nvPr/>
        </p:nvSpPr>
        <p:spPr>
          <a:xfrm>
            <a:off x="2992646" y="42479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CF970C-1120-084A-A465-3FCB4BF500A5}"/>
              </a:ext>
            </a:extLst>
          </p:cNvPr>
          <p:cNvSpPr txBox="1"/>
          <p:nvPr/>
        </p:nvSpPr>
        <p:spPr>
          <a:xfrm>
            <a:off x="6036688" y="42479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D26506-C04F-794E-800B-5CAC1943859A}"/>
              </a:ext>
            </a:extLst>
          </p:cNvPr>
          <p:cNvSpPr txBox="1"/>
          <p:nvPr/>
        </p:nvSpPr>
        <p:spPr>
          <a:xfrm>
            <a:off x="9051552" y="42479"/>
            <a:ext cx="317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141581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105</Words>
  <Application>Microsoft Macintosh PowerPoint</Application>
  <PresentationFormat>Widescreen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A Trigg</cp:lastModifiedBy>
  <cp:revision>1</cp:revision>
  <dcterms:created xsi:type="dcterms:W3CDTF">2020-06-05T06:24:34Z</dcterms:created>
  <dcterms:modified xsi:type="dcterms:W3CDTF">2020-06-05T06:27:41Z</dcterms:modified>
</cp:coreProperties>
</file>

<file path=docProps/thumbnail.jpeg>
</file>